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0" y="647700"/>
            <a:ext cx="88519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0"/>
            <a:ext cx="12168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850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0"/>
            <a:ext cx="12055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0"/>
            <a:ext cx="120072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945"/>
            <a:ext cx="12192000" cy="6468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27000"/>
            <a:ext cx="11950700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47650"/>
            <a:ext cx="114808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3055"/>
            <a:ext cx="12192000" cy="6231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935"/>
            <a:ext cx="12192000" cy="5865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" y="0"/>
            <a:ext cx="12136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" y="12065"/>
            <a:ext cx="12117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6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0"/>
            <a:ext cx="1180846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97</cp:revision>
  <dcterms:created xsi:type="dcterms:W3CDTF">2022-12-17T09:22:35Z</dcterms:created>
  <dcterms:modified xsi:type="dcterms:W3CDTF">2022-12-17T09:22:35Z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018106D96CD11D0ABDD5746331732B9F</vt:lpwstr>
  </property>
</Properties>
</file>